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0" r:id="rId3"/>
    <p:sldId id="259" r:id="rId4"/>
    <p:sldId id="258" r:id="rId5"/>
    <p:sldId id="263" r:id="rId6"/>
    <p:sldId id="257" r:id="rId7"/>
    <p:sldId id="262" r:id="rId8"/>
    <p:sldId id="261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0922-4CB1-4B85-A524-FC57B3375959}" type="datetimeFigureOut">
              <a:rPr lang="en-PH" smtClean="0"/>
              <a:t>10/10/2022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B7CD2-AE40-49C7-8CD9-E7E91C63C82F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7254997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0922-4CB1-4B85-A524-FC57B3375959}" type="datetimeFigureOut">
              <a:rPr lang="en-PH" smtClean="0"/>
              <a:t>10/10/2022</a:t>
            </a:fld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B7CD2-AE40-49C7-8CD9-E7E91C63C82F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704850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0922-4CB1-4B85-A524-FC57B3375959}" type="datetimeFigureOut">
              <a:rPr lang="en-PH" smtClean="0"/>
              <a:t>10/10/2022</a:t>
            </a:fld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B7CD2-AE40-49C7-8CD9-E7E91C63C82F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9358152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0922-4CB1-4B85-A524-FC57B3375959}" type="datetimeFigureOut">
              <a:rPr lang="en-PH" smtClean="0"/>
              <a:t>10/10/2022</a:t>
            </a:fld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B7CD2-AE40-49C7-8CD9-E7E91C63C82F}" type="slidenum">
              <a:rPr lang="en-PH" smtClean="0"/>
              <a:t>‹#›</a:t>
            </a:fld>
            <a:endParaRPr lang="en-PH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854435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0922-4CB1-4B85-A524-FC57B3375959}" type="datetimeFigureOut">
              <a:rPr lang="en-PH" smtClean="0"/>
              <a:t>10/10/2022</a:t>
            </a:fld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B7CD2-AE40-49C7-8CD9-E7E91C63C82F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4190353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0922-4CB1-4B85-A524-FC57B3375959}" type="datetimeFigureOut">
              <a:rPr lang="en-PH" smtClean="0"/>
              <a:t>10/10/2022</a:t>
            </a:fld>
            <a:endParaRPr lang="en-P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B7CD2-AE40-49C7-8CD9-E7E91C63C82F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3755853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0922-4CB1-4B85-A524-FC57B3375959}" type="datetimeFigureOut">
              <a:rPr lang="en-PH" smtClean="0"/>
              <a:t>10/10/2022</a:t>
            </a:fld>
            <a:endParaRPr lang="en-P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B7CD2-AE40-49C7-8CD9-E7E91C63C82F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2501206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0922-4CB1-4B85-A524-FC57B3375959}" type="datetimeFigureOut">
              <a:rPr lang="en-PH" smtClean="0"/>
              <a:t>10/10/2022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B7CD2-AE40-49C7-8CD9-E7E91C63C82F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89528326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0922-4CB1-4B85-A524-FC57B3375959}" type="datetimeFigureOut">
              <a:rPr lang="en-PH" smtClean="0"/>
              <a:t>10/10/2022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B7CD2-AE40-49C7-8CD9-E7E91C63C82F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7029698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0922-4CB1-4B85-A524-FC57B3375959}" type="datetimeFigureOut">
              <a:rPr lang="en-PH" smtClean="0"/>
              <a:t>10/10/2022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B7CD2-AE40-49C7-8CD9-E7E91C63C82F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821579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0922-4CB1-4B85-A524-FC57B3375959}" type="datetimeFigureOut">
              <a:rPr lang="en-PH" smtClean="0"/>
              <a:t>10/10/2022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B7CD2-AE40-49C7-8CD9-E7E91C63C82F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9825461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0922-4CB1-4B85-A524-FC57B3375959}" type="datetimeFigureOut">
              <a:rPr lang="en-PH" smtClean="0"/>
              <a:t>10/10/2022</a:t>
            </a:fld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B7CD2-AE40-49C7-8CD9-E7E91C63C82F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3829948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0922-4CB1-4B85-A524-FC57B3375959}" type="datetimeFigureOut">
              <a:rPr lang="en-PH" smtClean="0"/>
              <a:t>10/10/2022</a:t>
            </a:fld>
            <a:endParaRPr lang="en-P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B7CD2-AE40-49C7-8CD9-E7E91C63C82F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9871106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0922-4CB1-4B85-A524-FC57B3375959}" type="datetimeFigureOut">
              <a:rPr lang="en-PH" smtClean="0"/>
              <a:t>10/10/2022</a:t>
            </a:fld>
            <a:endParaRPr lang="en-P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B7CD2-AE40-49C7-8CD9-E7E91C63C82F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6153152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0922-4CB1-4B85-A524-FC57B3375959}" type="datetimeFigureOut">
              <a:rPr lang="en-PH" smtClean="0"/>
              <a:t>10/10/2022</a:t>
            </a:fld>
            <a:endParaRPr lang="en-P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B7CD2-AE40-49C7-8CD9-E7E91C63C82F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4050348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0922-4CB1-4B85-A524-FC57B3375959}" type="datetimeFigureOut">
              <a:rPr lang="en-PH" smtClean="0"/>
              <a:t>10/10/2022</a:t>
            </a:fld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B7CD2-AE40-49C7-8CD9-E7E91C63C82F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6879413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0922-4CB1-4B85-A524-FC57B3375959}" type="datetimeFigureOut">
              <a:rPr lang="en-PH" smtClean="0"/>
              <a:t>10/10/2022</a:t>
            </a:fld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B7CD2-AE40-49C7-8CD9-E7E91C63C82F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9802921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F13A0922-4CB1-4B85-A524-FC57B3375959}" type="datetimeFigureOut">
              <a:rPr lang="en-PH" smtClean="0"/>
              <a:t>10/10/2022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642B7CD2-AE40-49C7-8CD9-E7E91C63C82F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85016945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B39A10-56B4-263E-2FA6-A78E949EDAA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PH" dirty="0"/>
              <a:t>Camera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D0E9885-AC8C-D7E3-C60C-52022E66574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4488656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A7AE5C-3F05-6202-42FE-A2796D124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Camera Class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FF79E4A-A9A7-5B52-216A-A9530D2754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17568" y="1580050"/>
            <a:ext cx="2701699" cy="4059237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81FEC4D-D0C9-0324-7649-7E0BD2E90C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7214" y="3157501"/>
            <a:ext cx="4944165" cy="160042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81C8067-834C-5C90-56D3-3737E3A463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7214" y="1791307"/>
            <a:ext cx="1419423" cy="52394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A542D60-B4E0-4F4A-E995-4960BDA10A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6247" y="2464877"/>
            <a:ext cx="2124371" cy="543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4937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7F1D9-9F89-6C7E-AEF2-6EA71B62F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Camera Class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203A20-29F0-7B18-5102-AE4A8C450C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021B12-9955-0F51-F66E-85404F3261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1909" y="1823065"/>
            <a:ext cx="5077534" cy="13717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6C844EE-F8B7-4295-C49F-BC7294C45F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028" y="3285472"/>
            <a:ext cx="4515480" cy="2429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558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4E9B2-3B3D-9A33-7061-79C166EDE8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Rasterizer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18AB5DA-914E-27E9-AC20-8C70CB81D2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4665" y="2033327"/>
            <a:ext cx="2065150" cy="2004051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56065BD-EA24-8D6D-7A88-C2092A189A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9317" y="4223355"/>
            <a:ext cx="2295845" cy="218152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06D486E-E942-7396-E853-24E9C3F4B6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5508" y="2318714"/>
            <a:ext cx="1861542" cy="200405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F385142-C5C5-0A81-72ED-BB3F84E842BC}"/>
              </a:ext>
            </a:extLst>
          </p:cNvPr>
          <p:cNvSpPr txBox="1"/>
          <p:nvPr/>
        </p:nvSpPr>
        <p:spPr>
          <a:xfrm>
            <a:off x="8318144" y="1580050"/>
            <a:ext cx="1256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/>
              <a:t>Cull back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65B02FC-0914-804A-F9B2-79F26421ED3D}"/>
              </a:ext>
            </a:extLst>
          </p:cNvPr>
          <p:cNvSpPr txBox="1"/>
          <p:nvPr/>
        </p:nvSpPr>
        <p:spPr>
          <a:xfrm>
            <a:off x="2558702" y="1478018"/>
            <a:ext cx="1256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/>
              <a:t>Cull front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2156ECC-6858-76F9-8699-D7349E20E1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6840" y="4466972"/>
            <a:ext cx="2115369" cy="2066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9806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D39AF1-31AD-10CB-5DB7-2E7BF160F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 dirty="0"/>
          </a:p>
        </p:txBody>
      </p:sp>
      <p:pic>
        <p:nvPicPr>
          <p:cNvPr id="7" name="DirectX Application 2022-10-10 00-06-26">
            <a:hlinkClick r:id="" action="ppaction://media"/>
            <a:extLst>
              <a:ext uri="{FF2B5EF4-FFF2-40B4-BE49-F238E27FC236}">
                <a16:creationId xmlns:a16="http://schemas.microsoft.com/office/drawing/2014/main" id="{8D616710-CFB4-8860-E8A2-A47DCE072E26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279775" y="1731963"/>
            <a:ext cx="5621338" cy="4059237"/>
          </a:xfrm>
        </p:spPr>
      </p:pic>
    </p:spTree>
    <p:extLst>
      <p:ext uri="{BB962C8B-B14F-4D97-AF65-F5344CB8AC3E}">
        <p14:creationId xmlns:p14="http://schemas.microsoft.com/office/powerpoint/2010/main" val="1341966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482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E242C-0BBF-21AE-A667-F1E8D8AEB5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Rasterizer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B66D80D-BCBB-89FA-113D-6F25B7437A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09432" y="2085107"/>
            <a:ext cx="2200582" cy="2924583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BB1ECE2-F9B1-9E77-0EE9-BEE1762270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795" y="2085107"/>
            <a:ext cx="6744641" cy="3658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0688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54CA22-387E-EDA6-7953-FA1EBBCD9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Example uses Culling</a:t>
            </a:r>
          </a:p>
        </p:txBody>
      </p:sp>
      <p:pic>
        <p:nvPicPr>
          <p:cNvPr id="15" name="Genshin Impact 2022-10-09 21-20-09">
            <a:hlinkClick r:id="" action="ppaction://media"/>
            <a:extLst>
              <a:ext uri="{FF2B5EF4-FFF2-40B4-BE49-F238E27FC236}">
                <a16:creationId xmlns:a16="http://schemas.microsoft.com/office/drawing/2014/main" id="{892AD86B-2495-F0F6-E071-7A2C350F38F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82850" y="1731963"/>
            <a:ext cx="7216775" cy="4059237"/>
          </a:xfrm>
        </p:spPr>
      </p:pic>
    </p:spTree>
    <p:extLst>
      <p:ext uri="{BB962C8B-B14F-4D97-AF65-F5344CB8AC3E}">
        <p14:creationId xmlns:p14="http://schemas.microsoft.com/office/powerpoint/2010/main" val="1352995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434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C2CE8F-677D-C5FB-791E-E49A39CA7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Other ideas for rasterizer</a:t>
            </a:r>
          </a:p>
        </p:txBody>
      </p:sp>
      <p:pic>
        <p:nvPicPr>
          <p:cNvPr id="4" name="DirectX Application 2022-10-09 20-58-18">
            <a:hlinkClick r:id="" action="ppaction://media"/>
            <a:extLst>
              <a:ext uri="{FF2B5EF4-FFF2-40B4-BE49-F238E27FC236}">
                <a16:creationId xmlns:a16="http://schemas.microsoft.com/office/drawing/2014/main" id="{163CB9B7-5BB3-B428-3C00-7B0A4ECA112A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285331" y="1855531"/>
            <a:ext cx="5621338" cy="4059237"/>
          </a:xfrm>
        </p:spPr>
      </p:pic>
    </p:spTree>
    <p:extLst>
      <p:ext uri="{BB962C8B-B14F-4D97-AF65-F5344CB8AC3E}">
        <p14:creationId xmlns:p14="http://schemas.microsoft.com/office/powerpoint/2010/main" val="3597585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70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TM04033929[[fn=Slate]]</Template>
  <TotalTime>87</TotalTime>
  <Words>18</Words>
  <Application>Microsoft Office PowerPoint</Application>
  <PresentationFormat>Widescreen</PresentationFormat>
  <Paragraphs>9</Paragraphs>
  <Slides>8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Calisto MT</vt:lpstr>
      <vt:lpstr>Wingdings 2</vt:lpstr>
      <vt:lpstr>Slate</vt:lpstr>
      <vt:lpstr>Camera</vt:lpstr>
      <vt:lpstr>Camera Class</vt:lpstr>
      <vt:lpstr>Camera Class</vt:lpstr>
      <vt:lpstr>Rasterizer</vt:lpstr>
      <vt:lpstr>PowerPoint Presentation</vt:lpstr>
      <vt:lpstr>Rasterizer</vt:lpstr>
      <vt:lpstr>Example uses Culling</vt:lpstr>
      <vt:lpstr>Other ideas for rasterizer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Camera</dc:title>
  <dc:creator>Khalil Arcilla</dc:creator>
  <cp:lastModifiedBy>Khalil Arcilla</cp:lastModifiedBy>
  <cp:revision>2</cp:revision>
  <dcterms:created xsi:type="dcterms:W3CDTF">2022-10-09T12:14:48Z</dcterms:created>
  <dcterms:modified xsi:type="dcterms:W3CDTF">2022-10-09T16:08:29Z</dcterms:modified>
</cp:coreProperties>
</file>